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FCD8F2-4234-4040-9C8F-5EFE1029EA71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E5B230-986E-4FBA-BAF8-BCD2520FB07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6529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352800" y="2667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2">
                      <a:lumMod val="25000"/>
                    </a:schemeClr>
                  </a:solidFill>
                </a:ln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By: Emily </a:t>
            </a:r>
            <a:r>
              <a:rPr lang="en-US" dirty="0" err="1" smtClean="0">
                <a:ln>
                  <a:solidFill>
                    <a:schemeClr val="tx2">
                      <a:lumMod val="25000"/>
                    </a:schemeClr>
                  </a:solidFill>
                </a:ln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DeLeskey</a:t>
            </a:r>
            <a:endParaRPr lang="en-US" dirty="0">
              <a:ln>
                <a:solidFill>
                  <a:schemeClr val="tx2">
                    <a:lumMod val="25000"/>
                  </a:schemeClr>
                </a:solidFill>
              </a:ln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00200" y="381000"/>
            <a:ext cx="586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What is  </a:t>
            </a:r>
            <a:r>
              <a:rPr lang="en-US" sz="4000" dirty="0" err="1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metacrawler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?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9050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Metacrawler</a:t>
            </a:r>
            <a:r>
              <a:rPr lang="en-US" sz="2000" dirty="0" smtClean="0">
                <a:latin typeface="Comic Sans MS" pitchFamily="66" charset="0"/>
              </a:rPr>
              <a:t>  is a meta search engine that utilizes other  internet based  search engines to compile  better results that are broader and more comprehensive.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719" t="79167" r="35938" b="11458"/>
          <a:stretch>
            <a:fillRect/>
          </a:stretch>
        </p:blipFill>
        <p:spPr bwMode="auto">
          <a:xfrm>
            <a:off x="76200" y="3601872"/>
            <a:ext cx="8991601" cy="1207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3589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How do you use </a:t>
            </a:r>
            <a:r>
              <a:rPr lang="en-US" sz="4000" dirty="0" err="1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metacrawler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?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295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Metacrawler</a:t>
            </a:r>
            <a:r>
              <a:rPr lang="en-US" sz="2000" dirty="0" smtClean="0">
                <a:latin typeface="Comic Sans MS" pitchFamily="66" charset="0"/>
              </a:rPr>
              <a:t> is used  the same as any other web-based search engines!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29167" r="20313" b="42708"/>
          <a:stretch>
            <a:fillRect/>
          </a:stretch>
        </p:blipFill>
        <p:spPr bwMode="auto">
          <a:xfrm>
            <a:off x="990600" y="2133600"/>
            <a:ext cx="4572000" cy="1582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8750" t="27083" r="20313" b="41667"/>
          <a:stretch>
            <a:fillRect/>
          </a:stretch>
        </p:blipFill>
        <p:spPr bwMode="auto">
          <a:xfrm>
            <a:off x="990600" y="4794738"/>
            <a:ext cx="4572000" cy="175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5867400" y="22098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You can do a general internet search,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5105400"/>
            <a:ext cx="312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Or an advanced search.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638800" y="3200400"/>
            <a:ext cx="1524000" cy="304800"/>
          </a:xfrm>
          <a:prstGeom prst="leftArrow">
            <a:avLst/>
          </a:prstGeom>
          <a:solidFill>
            <a:schemeClr val="tx2">
              <a:lumMod val="2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5638800" y="6248400"/>
            <a:ext cx="1524000" cy="304800"/>
          </a:xfrm>
          <a:prstGeom prst="leftArrow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4063" t="19792" r="15625" b="6250"/>
          <a:stretch>
            <a:fillRect/>
          </a:stretch>
        </p:blipFill>
        <p:spPr bwMode="auto">
          <a:xfrm>
            <a:off x="280116" y="1600200"/>
            <a:ext cx="5892084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09600" y="124361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How do you read </a:t>
            </a:r>
            <a:r>
              <a:rPr lang="en-US" sz="4000" dirty="0" err="1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metacrawler’s</a:t>
            </a:r>
            <a:r>
              <a:rPr lang="en-US" sz="4000" dirty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			search results?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8400" y="1905000"/>
            <a:ext cx="266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Metacrawler</a:t>
            </a:r>
            <a:r>
              <a:rPr lang="en-US" sz="2000" dirty="0" smtClean="0">
                <a:latin typeface="Comic Sans MS" pitchFamily="66" charset="0"/>
              </a:rPr>
              <a:t> makes it simple to identify which results are  “sponsored”, or advertised, and which are  “web” results.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2362200" y="2590800"/>
            <a:ext cx="1066800" cy="152400"/>
          </a:xfrm>
          <a:prstGeom prst="leftArrow">
            <a:avLst/>
          </a:prstGeom>
          <a:solidFill>
            <a:schemeClr val="tx2">
              <a:lumMod val="2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2209800" y="5105400"/>
            <a:ext cx="1066800" cy="152400"/>
          </a:xfrm>
          <a:prstGeom prst="leftArrow">
            <a:avLst/>
          </a:prstGeom>
          <a:solidFill>
            <a:schemeClr val="tx2">
              <a:lumMod val="2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48400" y="4540984"/>
            <a:ext cx="2667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Metacrawler</a:t>
            </a:r>
            <a:r>
              <a:rPr lang="en-US" sz="2000" dirty="0" smtClean="0">
                <a:latin typeface="Comic Sans MS" pitchFamily="66" charset="0"/>
              </a:rPr>
              <a:t> also gives suggestions on specifically what you might be looking for in the left margin.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3" name="Left Arrow 12"/>
          <p:cNvSpPr/>
          <p:nvPr/>
        </p:nvSpPr>
        <p:spPr>
          <a:xfrm rot="5400000">
            <a:off x="76200" y="4267200"/>
            <a:ext cx="1066800" cy="152400"/>
          </a:xfrm>
          <a:prstGeom prst="leftArrow">
            <a:avLst/>
          </a:prstGeom>
          <a:solidFill>
            <a:schemeClr val="tx2">
              <a:lumMod val="2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44" t="20833" r="13281" b="64584"/>
          <a:stretch>
            <a:fillRect/>
          </a:stretch>
        </p:blipFill>
        <p:spPr bwMode="auto">
          <a:xfrm>
            <a:off x="457200" y="990600"/>
            <a:ext cx="8229600" cy="106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609600" y="1303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Other options of viewing results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t="16667" r="21094" b="6666"/>
          <a:stretch>
            <a:fillRect/>
          </a:stretch>
        </p:blipFill>
        <p:spPr bwMode="auto">
          <a:xfrm>
            <a:off x="1524000" y="2438400"/>
            <a:ext cx="2514600" cy="1673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 l="781" t="28125" r="22656" b="7292"/>
          <a:stretch>
            <a:fillRect/>
          </a:stretch>
        </p:blipFill>
        <p:spPr bwMode="auto">
          <a:xfrm>
            <a:off x="3859162" y="3657600"/>
            <a:ext cx="2541638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 l="3125" t="40625" r="23438" b="7292"/>
          <a:stretch>
            <a:fillRect/>
          </a:stretch>
        </p:blipFill>
        <p:spPr bwMode="auto">
          <a:xfrm>
            <a:off x="6172200" y="4876800"/>
            <a:ext cx="2514600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800600" y="24384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There are a few different ways of viewing your search results…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3048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Images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44196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Video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1600" y="55626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News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9375" t="19792" r="16406" b="8333"/>
          <a:stretch>
            <a:fillRect/>
          </a:stretch>
        </p:blipFill>
        <p:spPr bwMode="auto">
          <a:xfrm>
            <a:off x="795130" y="1371600"/>
            <a:ext cx="377687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00200" y="2286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Getting more specific…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l="2343" t="19792" r="23438" b="7292"/>
          <a:stretch>
            <a:fillRect/>
          </a:stretch>
        </p:blipFill>
        <p:spPr bwMode="auto">
          <a:xfrm>
            <a:off x="4125686" y="3733800"/>
            <a:ext cx="3722914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105400" y="1956137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You can do an “advanced search” to narrow your results.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344" t="62500" r="14063" b="6250"/>
          <a:stretch>
            <a:fillRect/>
          </a:stretch>
        </p:blipFill>
        <p:spPr bwMode="auto">
          <a:xfrm>
            <a:off x="533400" y="2057400"/>
            <a:ext cx="81534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85800" y="3048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Having trouble?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5464314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Metacrawler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 will help!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7031" t="19792" r="10938" b="6250"/>
          <a:stretch>
            <a:fillRect/>
          </a:stretch>
        </p:blipFill>
        <p:spPr bwMode="auto">
          <a:xfrm>
            <a:off x="228600" y="1752600"/>
            <a:ext cx="6085268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048000" y="2286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Comic Sans MS" pitchFamily="66" charset="0"/>
              </a:rPr>
              <a:t>Overall…</a:t>
            </a:r>
            <a:endParaRPr lang="en-US" sz="4000" dirty="0">
              <a:solidFill>
                <a:schemeClr val="tx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2660809"/>
            <a:ext cx="2667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Metacrawler</a:t>
            </a:r>
            <a:r>
              <a:rPr lang="en-US" sz="2000" dirty="0" smtClean="0">
                <a:latin typeface="Comic Sans MS" pitchFamily="66" charset="0"/>
              </a:rPr>
              <a:t> is :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Fast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Easy to use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Understandable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mic Sans MS" pitchFamily="66" charset="0"/>
              </a:rPr>
              <a:t>User-friendly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163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11</cp:revision>
  <dcterms:created xsi:type="dcterms:W3CDTF">2012-04-04T21:52:04Z</dcterms:created>
  <dcterms:modified xsi:type="dcterms:W3CDTF">2012-04-04T23:21:28Z</dcterms:modified>
</cp:coreProperties>
</file>